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34"/>
    <p:restoredTop sz="94668"/>
  </p:normalViewPr>
  <p:slideViewPr>
    <p:cSldViewPr snapToGrid="0" snapToObjects="1">
      <p:cViewPr varScale="1">
        <p:scale>
          <a:sx n="195" d="100"/>
          <a:sy n="195" d="100"/>
        </p:scale>
        <p:origin x="21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3572F-3AF2-5844-88D6-C9E9A8FA2B09}" type="datetimeFigureOut">
              <a:rPr lang="en-US" smtClean="0"/>
              <a:t>10/18/16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E0BB6-40A2-4841-9052-B693C4C2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3572F-3AF2-5844-88D6-C9E9A8FA2B09}" type="datetimeFigureOut">
              <a:rPr lang="en-US" smtClean="0"/>
              <a:t>10/18/16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E0BB6-40A2-4841-9052-B693C4C2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3572F-3AF2-5844-88D6-C9E9A8FA2B09}" type="datetimeFigureOut">
              <a:rPr lang="en-US" smtClean="0"/>
              <a:t>10/18/16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E0BB6-40A2-4841-9052-B693C4C2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3572F-3AF2-5844-88D6-C9E9A8FA2B09}" type="datetimeFigureOut">
              <a:rPr lang="en-US" smtClean="0"/>
              <a:t>10/18/16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E0BB6-40A2-4841-9052-B693C4C2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3572F-3AF2-5844-88D6-C9E9A8FA2B09}" type="datetimeFigureOut">
              <a:rPr lang="en-US" smtClean="0"/>
              <a:t>10/18/16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E0BB6-40A2-4841-9052-B693C4C2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3572F-3AF2-5844-88D6-C9E9A8FA2B09}" type="datetimeFigureOut">
              <a:rPr lang="en-US" smtClean="0"/>
              <a:t>10/18/16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E0BB6-40A2-4841-9052-B693C4C2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3572F-3AF2-5844-88D6-C9E9A8FA2B09}" type="datetimeFigureOut">
              <a:rPr lang="en-US" smtClean="0"/>
              <a:t>10/18/16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E0BB6-40A2-4841-9052-B693C4C2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3572F-3AF2-5844-88D6-C9E9A8FA2B09}" type="datetimeFigureOut">
              <a:rPr lang="en-US" smtClean="0"/>
              <a:t>10/18/16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E0BB6-40A2-4841-9052-B693C4C2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3572F-3AF2-5844-88D6-C9E9A8FA2B09}" type="datetimeFigureOut">
              <a:rPr lang="en-US" smtClean="0"/>
              <a:t>10/18/16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E0BB6-40A2-4841-9052-B693C4C2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3572F-3AF2-5844-88D6-C9E9A8FA2B09}" type="datetimeFigureOut">
              <a:rPr lang="en-US" smtClean="0"/>
              <a:t>10/18/16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E0BB6-40A2-4841-9052-B693C4C2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3572F-3AF2-5844-88D6-C9E9A8FA2B09}" type="datetimeFigureOut">
              <a:rPr lang="en-US" smtClean="0"/>
              <a:t>10/18/16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E0BB6-40A2-4841-9052-B693C4C2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3572F-3AF2-5844-88D6-C9E9A8FA2B09}" type="datetimeFigureOut">
              <a:rPr lang="en-US" smtClean="0"/>
              <a:t>10/18/16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E0BB6-40A2-4841-9052-B693C4C2A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90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ight-nm.com/" TargetMode="External"/><Relationship Id="rId4" Type="http://schemas.openxmlformats.org/officeDocument/2006/relationships/hyperlink" Target="https://client.smarterentry.com/ANMPAS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anmpas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llforentry.org/" TargetMode="External"/><Relationship Id="rId4" Type="http://schemas.openxmlformats.org/officeDocument/2006/relationships/hyperlink" Target="http://www.c4fap.org/" TargetMode="External"/><Relationship Id="rId5" Type="http://schemas.openxmlformats.org/officeDocument/2006/relationships/hyperlink" Target="http://elpasoartassociation.com/" TargetMode="External"/><Relationship Id="rId6" Type="http://schemas.openxmlformats.org/officeDocument/2006/relationships/hyperlink" Target="http://www.fstopmagazine.com/submissions.html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artandartdeadlines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ghtspacetime.com/" TargetMode="External"/><Relationship Id="rId4" Type="http://schemas.openxmlformats.org/officeDocument/2006/relationships/hyperlink" Target="http://www.pdnonline.com/" TargetMode="External"/><Relationship Id="rId5" Type="http://schemas.openxmlformats.org/officeDocument/2006/relationships/hyperlink" Target="http://photoplacegallery.com/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lensculture.com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Applying to Photo </a:t>
            </a:r>
            <a:b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</a:b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and </a:t>
            </a:r>
            <a:b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</a:b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Art Shows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06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10693" y="950614"/>
            <a:ext cx="96147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Do you want to add to your résumé, become better known, show your work to others?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829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10693" y="950614"/>
            <a:ext cx="96147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Do you want to add to your résumé, become better known, show your work to others?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1810693" y="2580238"/>
            <a:ext cx="8790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Do you have work that you feel would be a good candidate for exhibition?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0523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10693" y="950614"/>
            <a:ext cx="96147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Do you want to add to your résumé, become better known, show your work to others?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1810693" y="2580238"/>
            <a:ext cx="8492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Do you have work that you feel would be a good candidate for exhibition?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810693" y="4273236"/>
            <a:ext cx="8600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Are you prepared to frame and ship work if the show is not ’online’?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1755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6828" y="1294646"/>
            <a:ext cx="1020325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Do you have a thick skin </a:t>
            </a:r>
          </a:p>
          <a:p>
            <a:pPr algn="ctr"/>
            <a:endParaRPr lang="en-US" sz="4400" dirty="0" smtClean="0"/>
          </a:p>
          <a:p>
            <a:pPr algn="ctr"/>
            <a:r>
              <a:rPr lang="en-US" sz="4400" dirty="0"/>
              <a:t>a</a:t>
            </a:r>
            <a:r>
              <a:rPr lang="en-US" sz="4400" dirty="0" smtClean="0"/>
              <a:t>nd</a:t>
            </a:r>
          </a:p>
          <a:p>
            <a:pPr algn="ctr"/>
            <a:r>
              <a:rPr lang="en-US" sz="4400" dirty="0" smtClean="0"/>
              <a:t> </a:t>
            </a:r>
          </a:p>
          <a:p>
            <a:pPr algn="ctr"/>
            <a:r>
              <a:rPr lang="en-US" sz="4400" dirty="0" smtClean="0"/>
              <a:t>are you ready for rejection?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726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453" y="869133"/>
            <a:ext cx="107374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Step #1 – Finding shows (group or solo)</a:t>
            </a:r>
          </a:p>
          <a:p>
            <a:endParaRPr lang="en-US" sz="3600" dirty="0"/>
          </a:p>
          <a:p>
            <a:r>
              <a:rPr lang="en-US" sz="3600" dirty="0" smtClean="0"/>
              <a:t>Step #2 – Making the application (including payment)</a:t>
            </a:r>
          </a:p>
          <a:p>
            <a:endParaRPr lang="en-US" sz="3600" dirty="0"/>
          </a:p>
          <a:p>
            <a:r>
              <a:rPr lang="en-US" sz="3600" dirty="0" smtClean="0"/>
              <a:t>Step #3 – Getting your work to the show if selected</a:t>
            </a:r>
          </a:p>
          <a:p>
            <a:endParaRPr lang="en-US" sz="3600" dirty="0"/>
          </a:p>
          <a:p>
            <a:r>
              <a:rPr lang="en-US" sz="3600" dirty="0" smtClean="0"/>
              <a:t>Step #4 – Getting your work returned if it does not sell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2903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7564" y="715224"/>
            <a:ext cx="7939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Finding Shows</a:t>
            </a:r>
            <a:endParaRPr lang="en-US" sz="3600" dirty="0">
              <a:solidFill>
                <a:srgbClr val="FF0000"/>
              </a:solidFill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Resources: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7564" y="2913797"/>
            <a:ext cx="850404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ANMPAS:</a:t>
            </a:r>
            <a:r>
              <a:rPr lang="en-US" sz="3600" dirty="0"/>
              <a:t> </a:t>
            </a:r>
            <a:r>
              <a:rPr lang="en-US" sz="3600" u="sng" dirty="0">
                <a:hlinkClick r:id="rId2"/>
              </a:rPr>
              <a:t>http://www.anmpas.com</a:t>
            </a:r>
            <a:r>
              <a:rPr lang="en-US" sz="3600" dirty="0"/>
              <a:t> and</a:t>
            </a:r>
          </a:p>
          <a:p>
            <a:r>
              <a:rPr lang="en-US" sz="3600" dirty="0"/>
              <a:t>Insight New Mexico – women’s photography exhibit </a:t>
            </a:r>
            <a:r>
              <a:rPr lang="en-US" sz="3600" u="sng" dirty="0">
                <a:hlinkClick r:id="rId3"/>
              </a:rPr>
              <a:t>www.insight-nm.com</a:t>
            </a:r>
            <a:endParaRPr lang="en-US" sz="3600" dirty="0"/>
          </a:p>
          <a:p>
            <a:r>
              <a:rPr lang="en-US" sz="3600" dirty="0"/>
              <a:t> </a:t>
            </a:r>
          </a:p>
          <a:p>
            <a:r>
              <a:rPr lang="en-US" sz="3600" u="sng" dirty="0">
                <a:hlinkClick r:id="rId4"/>
              </a:rPr>
              <a:t>https://client.smarterentry.com/ANMPAS</a:t>
            </a:r>
            <a:endParaRPr lang="en-US" sz="3600" dirty="0"/>
          </a:p>
          <a:p>
            <a:r>
              <a:rPr lang="en-US" sz="3600" dirty="0"/>
              <a:t> 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846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5958" y="511317"/>
            <a:ext cx="105497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Art and Art Deadlines: </a:t>
            </a:r>
            <a:r>
              <a:rPr lang="en-US" sz="3600" dirty="0"/>
              <a:t> </a:t>
            </a:r>
            <a:r>
              <a:rPr lang="en-US" sz="3600" u="sng" dirty="0" smtClean="0">
                <a:hlinkClick r:id="rId2"/>
              </a:rPr>
              <a:t>www.artandartdeadlines.com</a:t>
            </a:r>
            <a:r>
              <a:rPr lang="en-US" sz="3600" dirty="0" smtClean="0"/>
              <a:t> </a:t>
            </a:r>
            <a:endParaRPr lang="en-US" sz="3600" dirty="0"/>
          </a:p>
          <a:p>
            <a:r>
              <a:rPr lang="en-US" sz="3600" dirty="0"/>
              <a:t> </a:t>
            </a:r>
          </a:p>
          <a:p>
            <a:r>
              <a:rPr lang="en-US" sz="3600" b="1" dirty="0"/>
              <a:t>CAFE </a:t>
            </a:r>
            <a:r>
              <a:rPr lang="en-US" sz="3600" dirty="0"/>
              <a:t>(Call For Entry): </a:t>
            </a:r>
            <a:r>
              <a:rPr lang="en-US" sz="3600" u="sng" dirty="0" smtClean="0">
                <a:hlinkClick r:id="rId3"/>
              </a:rPr>
              <a:t>www.callforentry.org</a:t>
            </a:r>
            <a:r>
              <a:rPr lang="en-US" sz="3600" dirty="0" smtClean="0"/>
              <a:t> </a:t>
            </a:r>
            <a:endParaRPr lang="en-US" sz="3600" dirty="0"/>
          </a:p>
          <a:p>
            <a:r>
              <a:rPr lang="en-US" sz="3600" dirty="0"/>
              <a:t> </a:t>
            </a:r>
          </a:p>
          <a:p>
            <a:r>
              <a:rPr lang="en-US" sz="3600" b="1" dirty="0"/>
              <a:t>Center for Fine Art Photography:</a:t>
            </a:r>
            <a:r>
              <a:rPr lang="en-US" sz="3600" dirty="0"/>
              <a:t>  </a:t>
            </a:r>
            <a:r>
              <a:rPr lang="en-US" sz="3600" u="sng" dirty="0" smtClean="0">
                <a:hlinkClick r:id="rId4"/>
              </a:rPr>
              <a:t>www.c4fap.org</a:t>
            </a:r>
            <a:r>
              <a:rPr lang="en-US" sz="3600" dirty="0" smtClean="0"/>
              <a:t> 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El </a:t>
            </a:r>
            <a:r>
              <a:rPr lang="en-US" sz="3600" b="1" dirty="0"/>
              <a:t>Paso Art Assn:  </a:t>
            </a:r>
            <a:r>
              <a:rPr lang="en-US" sz="3600" u="sng" dirty="0">
                <a:hlinkClick r:id="rId5"/>
              </a:rPr>
              <a:t>http://</a:t>
            </a:r>
            <a:r>
              <a:rPr lang="en-US" sz="3600" u="sng" dirty="0" smtClean="0">
                <a:hlinkClick r:id="rId5"/>
              </a:rPr>
              <a:t>elpasoartassociation.com</a:t>
            </a:r>
            <a:endParaRPr lang="en-US" sz="3600" u="sng" dirty="0" smtClean="0"/>
          </a:p>
          <a:p>
            <a:endParaRPr lang="en-US" sz="3600" u="sng" dirty="0"/>
          </a:p>
          <a:p>
            <a:r>
              <a:rPr lang="en-US" sz="3600" b="1" dirty="0" smtClean="0"/>
              <a:t>F-stop Online </a:t>
            </a:r>
            <a:r>
              <a:rPr lang="en-US" sz="3600" b="1" dirty="0"/>
              <a:t>Magazine: </a:t>
            </a:r>
            <a:r>
              <a:rPr lang="en-US" sz="3600" dirty="0" smtClean="0">
                <a:hlinkClick r:id="rId6"/>
              </a:rPr>
              <a:t>www.fstopmagazine.com/submissions.html</a:t>
            </a:r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7853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0900" y="361951"/>
            <a:ext cx="107315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Lensculture</a:t>
            </a:r>
            <a:r>
              <a:rPr lang="en-US" sz="3600" b="1"/>
              <a:t>:  </a:t>
            </a:r>
            <a:r>
              <a:rPr lang="en-US" sz="3600" u="sng" smtClean="0">
                <a:hlinkClick r:id="rId2"/>
              </a:rPr>
              <a:t>www.lensculture.com</a:t>
            </a:r>
            <a:r>
              <a:rPr lang="en-US" sz="3600" b="1" smtClean="0"/>
              <a:t> </a:t>
            </a:r>
            <a:endParaRPr lang="en-US" sz="3600"/>
          </a:p>
          <a:p>
            <a:r>
              <a:rPr lang="en-US" sz="3600" b="1"/>
              <a:t> </a:t>
            </a:r>
            <a:endParaRPr lang="en-US" sz="3600"/>
          </a:p>
          <a:p>
            <a:r>
              <a:rPr lang="en-US" sz="3600" b="1"/>
              <a:t>Light, Space &amp; Time, online gallery:</a:t>
            </a:r>
            <a:r>
              <a:rPr lang="en-US" sz="3600"/>
              <a:t>  </a:t>
            </a:r>
            <a:r>
              <a:rPr lang="en-US" sz="3600" u="sng" smtClean="0">
                <a:hlinkClick r:id="rId3"/>
              </a:rPr>
              <a:t>www.lightspacetime.com</a:t>
            </a:r>
            <a:r>
              <a:rPr lang="en-US" sz="3600" smtClean="0"/>
              <a:t> </a:t>
            </a:r>
            <a:endParaRPr lang="en-US" sz="3600"/>
          </a:p>
          <a:p>
            <a:r>
              <a:rPr lang="en-US" sz="3600"/>
              <a:t> </a:t>
            </a:r>
          </a:p>
          <a:p>
            <a:r>
              <a:rPr lang="en-US" sz="3600" b="1"/>
              <a:t>Photo District News:</a:t>
            </a:r>
            <a:r>
              <a:rPr lang="en-US" sz="3600"/>
              <a:t>  </a:t>
            </a:r>
            <a:r>
              <a:rPr lang="en-US" sz="3600" u="sng" smtClean="0">
                <a:hlinkClick r:id="rId4"/>
              </a:rPr>
              <a:t>www.pdnonline.com</a:t>
            </a:r>
            <a:endParaRPr lang="en-US" sz="3600"/>
          </a:p>
          <a:p>
            <a:r>
              <a:rPr lang="en-US" sz="3600" b="1"/>
              <a:t> </a:t>
            </a:r>
            <a:endParaRPr lang="en-US" sz="3600"/>
          </a:p>
          <a:p>
            <a:r>
              <a:rPr lang="en-US" sz="3600" b="1" err="1"/>
              <a:t>PhotoPlace</a:t>
            </a:r>
            <a:r>
              <a:rPr lang="en-US" sz="3600" b="1"/>
              <a:t> Gallery:</a:t>
            </a:r>
            <a:r>
              <a:rPr lang="en-US" sz="3600"/>
              <a:t>  </a:t>
            </a:r>
            <a:r>
              <a:rPr lang="en-US" sz="3600" u="sng" smtClean="0">
                <a:hlinkClick r:id="rId5"/>
              </a:rPr>
              <a:t>photoplacegallery.com</a:t>
            </a:r>
            <a:endParaRPr lang="en-US" sz="3600" u="sng" smtClean="0"/>
          </a:p>
          <a:p>
            <a:endParaRPr lang="en-US" sz="3600" u="sng"/>
          </a:p>
          <a:p>
            <a:r>
              <a:rPr lang="en-US" sz="3600" smtClean="0"/>
              <a:t>Photo mags, local paper, New Mexico Magazine, AAA Journey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186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2735" y="416257"/>
            <a:ext cx="112048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solidFill>
                  <a:srgbClr val="FF0000"/>
                </a:solidFill>
              </a:rPr>
              <a:t>Deciding What to Apply For</a:t>
            </a:r>
          </a:p>
          <a:p>
            <a:pPr algn="ctr"/>
            <a:endParaRPr lang="en-US" sz="3600">
              <a:solidFill>
                <a:srgbClr val="FF0000"/>
              </a:solidFill>
            </a:endParaRPr>
          </a:p>
          <a:p>
            <a:r>
              <a:rPr lang="en-US" sz="3600" smtClean="0"/>
              <a:t>Many shows have themes so look at your work to see if you have one or more pieces that will fit the theme.</a:t>
            </a:r>
          </a:p>
          <a:p>
            <a:endParaRPr lang="en-US" sz="3600"/>
          </a:p>
          <a:p>
            <a:r>
              <a:rPr lang="en-US" sz="3600" smtClean="0"/>
              <a:t>Some shows are ‘open’ so any work can be submitted.</a:t>
            </a:r>
          </a:p>
          <a:p>
            <a:endParaRPr lang="en-US" sz="3600"/>
          </a:p>
          <a:p>
            <a:r>
              <a:rPr lang="en-US" sz="3600" smtClean="0"/>
              <a:t>Look at work selected for prior shows.</a:t>
            </a:r>
          </a:p>
          <a:p>
            <a:endParaRPr lang="en-US" sz="3600"/>
          </a:p>
          <a:p>
            <a:r>
              <a:rPr lang="en-US" sz="3600" smtClean="0"/>
              <a:t>Be sure to check </a:t>
            </a:r>
            <a:r>
              <a:rPr lang="en-US" sz="3600" b="1" u="sng" smtClean="0"/>
              <a:t>all</a:t>
            </a:r>
            <a:r>
              <a:rPr lang="en-US" sz="3600" smtClean="0"/>
              <a:t> deadlines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58979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4179" y="286606"/>
            <a:ext cx="1026311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solidFill>
                  <a:srgbClr val="FF0000"/>
                </a:solidFill>
              </a:rPr>
              <a:t>Making the Application</a:t>
            </a:r>
          </a:p>
          <a:p>
            <a:endParaRPr lang="en-US" sz="3600"/>
          </a:p>
          <a:p>
            <a:r>
              <a:rPr lang="en-US" sz="3600" smtClean="0"/>
              <a:t>Read all instructions </a:t>
            </a:r>
            <a:r>
              <a:rPr lang="en-US" sz="3600" u="sng" smtClean="0"/>
              <a:t>carefully</a:t>
            </a:r>
            <a:r>
              <a:rPr lang="en-US" sz="3600" smtClean="0"/>
              <a:t>.</a:t>
            </a:r>
          </a:p>
          <a:p>
            <a:endParaRPr lang="en-US" sz="3600"/>
          </a:p>
          <a:p>
            <a:r>
              <a:rPr lang="en-US" sz="3600" smtClean="0"/>
              <a:t>Every show/site has different requirements, including:</a:t>
            </a:r>
          </a:p>
          <a:p>
            <a:pPr algn="ctr"/>
            <a:endParaRPr lang="en-US" sz="3600" smtClean="0"/>
          </a:p>
          <a:p>
            <a:r>
              <a:rPr lang="en-US" sz="3600" smtClean="0"/>
              <a:t>1) How to size your photos</a:t>
            </a:r>
          </a:p>
          <a:p>
            <a:r>
              <a:rPr lang="en-US" sz="3600" smtClean="0"/>
              <a:t>2) How to pay – PayPal accounts are easy</a:t>
            </a:r>
          </a:p>
          <a:p>
            <a:r>
              <a:rPr lang="en-US" sz="3600" smtClean="0"/>
              <a:t>3) How many you can submit</a:t>
            </a:r>
          </a:p>
          <a:p>
            <a:endParaRPr lang="en-US" sz="3600"/>
          </a:p>
          <a:p>
            <a:pPr algn="ctr"/>
            <a:endParaRPr lang="en-US" sz="3600" smtClean="0"/>
          </a:p>
          <a:p>
            <a:pPr algn="ctr"/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88869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143" y="211539"/>
            <a:ext cx="1121846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solidFill>
                  <a:srgbClr val="FF0000"/>
                </a:solidFill>
              </a:rPr>
              <a:t>Now what?</a:t>
            </a:r>
          </a:p>
          <a:p>
            <a:pPr algn="ctr"/>
            <a:endParaRPr lang="en-US" sz="3600"/>
          </a:p>
          <a:p>
            <a:r>
              <a:rPr lang="en-US" sz="3600" smtClean="0"/>
              <a:t>When you have work accepted to a show, you should receive detailed instructions on how to get your work where it needs to go.</a:t>
            </a:r>
          </a:p>
          <a:p>
            <a:endParaRPr lang="en-US" sz="3600"/>
          </a:p>
          <a:p>
            <a:r>
              <a:rPr lang="en-US" sz="3600" smtClean="0"/>
              <a:t>I have always used FedEx. With an account, you can easily include a return label to have your work returned if it does not sell.</a:t>
            </a:r>
          </a:p>
          <a:p>
            <a:endParaRPr lang="en-US" sz="3600"/>
          </a:p>
          <a:p>
            <a:r>
              <a:rPr lang="en-US" sz="3600" smtClean="0"/>
              <a:t>Price the piece if that was not done when submitted.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30448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615" y="470848"/>
            <a:ext cx="11430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Be sure your work has a label on the back showing your name, contact information, and anything else the gallery requires. </a:t>
            </a:r>
          </a:p>
          <a:p>
            <a:endParaRPr lang="en-US" sz="3600" dirty="0" smtClean="0"/>
          </a:p>
          <a:p>
            <a:r>
              <a:rPr lang="en-US" sz="3600" dirty="0" smtClean="0"/>
              <a:t>Galleries expect photos to be matted and framed. Some will state a requirement for framing. You are always safe with a white mat and black frame!</a:t>
            </a:r>
          </a:p>
          <a:p>
            <a:endParaRPr lang="en-US" sz="3600" dirty="0"/>
          </a:p>
          <a:p>
            <a:r>
              <a:rPr lang="en-US" sz="3600" dirty="0" smtClean="0"/>
              <a:t>If shipping, use </a:t>
            </a:r>
            <a:r>
              <a:rPr lang="en-US" sz="3600" dirty="0" err="1" smtClean="0"/>
              <a:t>plexiglass</a:t>
            </a:r>
            <a:r>
              <a:rPr lang="en-US" sz="3600" dirty="0" smtClean="0"/>
              <a:t> </a:t>
            </a:r>
            <a:r>
              <a:rPr lang="en-US" sz="3600" dirty="0" smtClean="0"/>
              <a:t>instead of glass. Some galleries require that.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8518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5564" y="620973"/>
            <a:ext cx="1088409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solidFill>
                  <a:srgbClr val="FF0000"/>
                </a:solidFill>
              </a:rPr>
              <a:t>The Most Difficult Part</a:t>
            </a:r>
          </a:p>
          <a:p>
            <a:pPr algn="ctr"/>
            <a:endParaRPr lang="en-US" sz="3600">
              <a:solidFill>
                <a:srgbClr val="FF0000"/>
              </a:solidFill>
            </a:endParaRPr>
          </a:p>
          <a:p>
            <a:pPr algn="ctr"/>
            <a:r>
              <a:rPr lang="en-US" sz="3600" smtClean="0"/>
              <a:t>The artist’s statement</a:t>
            </a:r>
          </a:p>
          <a:p>
            <a:pPr algn="ctr"/>
            <a:endParaRPr lang="en-US" sz="3600"/>
          </a:p>
          <a:p>
            <a:r>
              <a:rPr lang="en-US" sz="3600" smtClean="0"/>
              <a:t>Some shows require an artist’s statement as part of the application process or when work is sent.</a:t>
            </a:r>
          </a:p>
          <a:p>
            <a:endParaRPr lang="en-US" sz="3600"/>
          </a:p>
          <a:p>
            <a:r>
              <a:rPr lang="en-US" sz="3600" smtClean="0"/>
              <a:t>Google:  artist statement</a:t>
            </a:r>
          </a:p>
          <a:p>
            <a:endParaRPr lang="en-US" sz="3600"/>
          </a:p>
          <a:p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80866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3928" y="716507"/>
            <a:ext cx="1069984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smtClean="0">
              <a:solidFill>
                <a:srgbClr val="FF0000"/>
              </a:solidFill>
            </a:endParaRPr>
          </a:p>
          <a:p>
            <a:pPr algn="ctr"/>
            <a:endParaRPr lang="en-US" sz="4000">
              <a:solidFill>
                <a:srgbClr val="FF0000"/>
              </a:solidFill>
            </a:endParaRPr>
          </a:p>
          <a:p>
            <a:pPr algn="ctr"/>
            <a:endParaRPr lang="en-US" sz="4000" smtClean="0">
              <a:solidFill>
                <a:srgbClr val="FF0000"/>
              </a:solidFill>
            </a:endParaRPr>
          </a:p>
          <a:p>
            <a:pPr algn="ctr"/>
            <a:endParaRPr lang="en-US" sz="4000">
              <a:solidFill>
                <a:srgbClr val="FF0000"/>
              </a:solidFill>
            </a:endParaRPr>
          </a:p>
          <a:p>
            <a:pPr algn="ctr"/>
            <a:r>
              <a:rPr lang="en-US" sz="6000" smtClean="0">
                <a:solidFill>
                  <a:srgbClr val="FF0000"/>
                </a:solidFill>
              </a:rPr>
              <a:t>GOOD LUCK!</a:t>
            </a:r>
            <a:endParaRPr lang="en-US" sz="6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92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115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1180</TotalTime>
  <Words>456</Words>
  <Application>Microsoft Macintosh PowerPoint</Application>
  <PresentationFormat>Widescreen</PresentationFormat>
  <Paragraphs>87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 Rounded MT Bold</vt:lpstr>
      <vt:lpstr>Calibri</vt:lpstr>
      <vt:lpstr>Calibri Light</vt:lpstr>
      <vt:lpstr>Arial</vt:lpstr>
      <vt:lpstr>Office Theme</vt:lpstr>
      <vt:lpstr>Applying to Photo  and  Art Shows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Applying to Photo/Art Shows</dc:title>
  <dc:creator>Storm Sermay</dc:creator>
  <cp:lastModifiedBy>Storm Sermay</cp:lastModifiedBy>
  <cp:revision>47</cp:revision>
  <dcterms:created xsi:type="dcterms:W3CDTF">2016-10-17T23:44:32Z</dcterms:created>
  <dcterms:modified xsi:type="dcterms:W3CDTF">2016-10-18T19:28:11Z</dcterms:modified>
</cp:coreProperties>
</file>